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78" r:id="rId3"/>
    <p:sldId id="279" r:id="rId4"/>
    <p:sldId id="280" r:id="rId5"/>
    <p:sldId id="281" r:id="rId6"/>
    <p:sldId id="282" r:id="rId7"/>
    <p:sldId id="283" r:id="rId8"/>
    <p:sldId id="286" r:id="rId9"/>
    <p:sldId id="269" r:id="rId10"/>
    <p:sldId id="270" r:id="rId11"/>
    <p:sldId id="289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/>
    <p:restoredTop sz="94687"/>
  </p:normalViewPr>
  <p:slideViewPr>
    <p:cSldViewPr snapToGrid="0">
      <p:cViewPr varScale="1">
        <p:scale>
          <a:sx n="80" d="100"/>
          <a:sy n="80" d="100"/>
        </p:scale>
        <p:origin x="1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3DAE-7E97-A23A-D5EA-450298887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492F2-76FD-8902-3E8F-1DFEE0102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14395-BDE6-43B3-D144-F7DA7616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D4751-83F0-428F-1998-31F84F3D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4540D-93E6-1C68-40AD-DE477F36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4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B52C-C7F3-918B-11C4-67CCC8C2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0CA25-3534-4658-6F63-F443A2F4B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30A6E-1290-ED81-B652-74156791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FDBBD-7921-C60D-18C4-A23B491B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CE9EC-D035-54A5-336D-09951260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8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8E6132-6081-AF44-F7F3-70DD0129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09AE7-842E-0579-D4DC-351BE0D6B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EC0C4-B540-8E07-ACB2-CE062F53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4C14E-2DA0-E071-CE02-E796FC47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F9AD4-851A-7732-7761-D7BB0438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9517-97CC-82CF-8BDC-B1F51281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8748-D6E1-CD3E-1013-AC67EC946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73A19-5F43-D6FD-8066-0F130D2F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55BE0-34E6-7E15-6EF8-B151C855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F1921-8C27-D404-319F-E88AC501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2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1F60-B674-F767-AFEF-F736F7E1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98B11-7F96-D34A-FAED-76BB7C5C1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64DF-0108-4961-45EB-08288BA2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D570B-4E38-92B3-1115-33736697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34567-C9A6-6593-B363-87ED8107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8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F2EAF-FEB1-F321-4F65-3BB2B780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27BE-AD22-C5E1-519E-C361496E6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C42F8-B272-A194-F17A-004682BC8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FDD6B-D522-583A-73DF-4F181013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040F1-C949-3591-2579-7F48183B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59357-40D5-4313-50EA-B49EEAE2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2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2C41-CF4C-CC47-9479-72533D30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701CE-CC65-A8CE-2559-953BC1791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80DD2-3F7D-1991-E60A-DE70EE780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F0732-AA9C-A419-EAE6-04E003893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0F5DA-89C5-43A4-0656-AF3615A23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CA6A2-0806-5B16-1316-5700B6D7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322A07-3B90-85BD-322B-4CE463E4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0147D1-1F63-8DE5-B241-C3A9DAF8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2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09F2-541B-CB66-0313-F4B3CC56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4B625-B648-CEA0-3CA5-674009E3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2CC8F-BFA7-B1BA-2589-EA9414B5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98F41-F0A8-10AF-7DA3-4A6AE25F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1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0B43C-A78A-7350-E1E9-8D85B978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9DFE4-8B4A-5B9C-BABB-4A4A818D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BBC33-BF8E-BC68-13A2-73E2BCAA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7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23F6-ACF1-F98D-C20C-F6499F0A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53B6A-6906-C632-5026-D35A9856E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E9717-7521-BEA8-FD5F-901CA67F4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B9B8F-5B44-3733-DDC1-C0968CD2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906C9-3E0C-4B87-4E88-EE390EEF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27212-2D72-B48B-40E3-68946D5D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88E0-74E5-144B-BE8A-24770DC3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8E54E-43E8-4861-0C60-2035BA0D6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14D1E-FF6A-1646-B59F-43D1E705F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23B13-A900-1826-283D-1D5E36B2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DEC88-A80D-ED73-3BA5-F7B559D2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5CCE3-7C6E-711D-86F5-97605FD0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9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94484-30A4-A29E-CB0C-D2981959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E2089-9A36-EA74-5584-02F3E845D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01E8D-6D25-BAC8-6F03-6A3534987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8FFF-74F0-F544-B953-990BD1180E6C}" type="datetimeFigureOut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D91A6-ACA2-E229-F0CC-C780E3A00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38CF0-2ABA-E51B-FFDF-67538BC6A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7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A37F-F9B4-36DE-FAF8-AC8D4AEA2E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96569-543D-74BC-06C9-78737B4ED6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50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2B44CC-F684-C009-D9B0-5B4D56714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9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C9C65F-4638-4348-4B02-873B8AAB2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05890"/>
            <a:ext cx="7772400" cy="44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9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B760ED-50D9-2A08-DED2-FEFB0EA13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8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51C0B-9A72-7778-52A2-B76C01BE0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0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C3D563-7C7B-0570-5043-96D72EDF8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1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630DED-C333-0CEE-BABF-DED0C743B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4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213B4B-E4D4-C66D-B6C7-D77C319BF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6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E949AB-EFD9-5885-4AE5-F69F3825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6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C22559-85B8-FF00-0A65-E86D8CE60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48949A-293D-9B02-8B0D-9D44B23DF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20A29C-B1AB-63F3-E9A0-01A017A8F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0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E5640F-EA04-17E5-0037-9341970B8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2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5C1FCF-E2B0-28F3-A753-62565B495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4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27D939-C638-B670-6B23-22F21AE36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B79DE9-73D9-4A6F-0C5F-19A8D5289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26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</Words>
  <Application>Microsoft Macintosh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2023-06-22T00:57:20Z</dcterms:created>
  <dcterms:modified xsi:type="dcterms:W3CDTF">2025-06-19T04:12:33Z</dcterms:modified>
</cp:coreProperties>
</file>